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628" r:id="rId5"/>
    <p:sldId id="1601" r:id="rId6"/>
    <p:sldId id="1664" r:id="rId7"/>
    <p:sldId id="1610" r:id="rId8"/>
    <p:sldId id="1660" r:id="rId9"/>
    <p:sldId id="1613" r:id="rId10"/>
    <p:sldId id="1616" r:id="rId11"/>
    <p:sldId id="1653" r:id="rId12"/>
    <p:sldId id="1648" r:id="rId13"/>
    <p:sldId id="1655" r:id="rId14"/>
    <p:sldId id="1666" r:id="rId15"/>
    <p:sldId id="1667" r:id="rId16"/>
    <p:sldId id="1668" r:id="rId17"/>
    <p:sldId id="1623" r:id="rId18"/>
    <p:sldId id="1647" r:id="rId19"/>
    <p:sldId id="1662" r:id="rId20"/>
    <p:sldId id="1665" r:id="rId21"/>
  </p:sldIdLst>
  <p:sldSz cx="9144000" cy="6858000" type="screen4x3"/>
  <p:notesSz cx="7010400" cy="9223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  <p15:guide id="3" orient="horz" pos="290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eph M. Geraghty" initials="JMG" lastIdx="3" clrIdx="0"/>
  <p:cmAuthor id="1" name="John-Francis Kraemer" initials="JFK" lastIdx="1" clrIdx="1">
    <p:extLst>
      <p:ext uri="{19B8F6BF-5375-455C-9EA6-DF929625EA0E}">
        <p15:presenceInfo xmlns:p15="http://schemas.microsoft.com/office/powerpoint/2012/main" userId="S::jkraemer@conwaymackenzie.com::764707a2-8263-478c-94d9-5fc4bfed89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DEE7D1"/>
    <a:srgbClr val="EFF3EA"/>
    <a:srgbClr val="000000"/>
    <a:srgbClr val="C2D3E8"/>
    <a:srgbClr val="FFFF66"/>
    <a:srgbClr val="3B4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42AED-1C8E-4C0E-9545-BC72ABE6184D}" v="51" dt="2021-06-08T01:26:29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6" autoAdjust="0"/>
    <p:restoredTop sz="95934" autoAdjust="0"/>
  </p:normalViewPr>
  <p:slideViewPr>
    <p:cSldViewPr>
      <p:cViewPr varScale="1">
        <p:scale>
          <a:sx n="105" d="100"/>
          <a:sy n="105" d="100"/>
        </p:scale>
        <p:origin x="909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-7429"/>
    </p:cViewPr>
  </p:sorterViewPr>
  <p:notesViewPr>
    <p:cSldViewPr>
      <p:cViewPr varScale="1">
        <p:scale>
          <a:sx n="84" d="100"/>
          <a:sy n="84" d="100"/>
        </p:scale>
        <p:origin x="-3132" y="-78"/>
      </p:cViewPr>
      <p:guideLst>
        <p:guide orient="horz" pos="2928"/>
        <p:guide pos="2208"/>
        <p:guide orient="horz" pos="29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-Francis Kraemer" userId="a504945a82b8aeaf" providerId="LiveId" clId="{E9B42AED-1C8E-4C0E-9545-BC72ABE6184D}"/>
    <pc:docChg chg="undo custSel addSld delSld modSld">
      <pc:chgData name="John-Francis Kraemer" userId="a504945a82b8aeaf" providerId="LiveId" clId="{E9B42AED-1C8E-4C0E-9545-BC72ABE6184D}" dt="2021-06-08T01:26:29.678" v="2681" actId="12788"/>
      <pc:docMkLst>
        <pc:docMk/>
      </pc:docMkLst>
      <pc:sldChg chg="addSp delSp modSp mod">
        <pc:chgData name="John-Francis Kraemer" userId="a504945a82b8aeaf" providerId="LiveId" clId="{E9B42AED-1C8E-4C0E-9545-BC72ABE6184D}" dt="2021-06-08T01:26:29.678" v="2681" actId="12788"/>
        <pc:sldMkLst>
          <pc:docMk/>
          <pc:sldMk cId="0" sldId="628"/>
        </pc:sldMkLst>
        <pc:spChg chg="mod">
          <ac:chgData name="John-Francis Kraemer" userId="a504945a82b8aeaf" providerId="LiveId" clId="{E9B42AED-1C8E-4C0E-9545-BC72ABE6184D}" dt="2021-06-08T01:26:22.362" v="2680" actId="1035"/>
          <ac:spMkLst>
            <pc:docMk/>
            <pc:sldMk cId="0" sldId="628"/>
            <ac:spMk id="8" creationId="{AAF55420-6681-40DB-8884-1A4A973FDCE2}"/>
          </ac:spMkLst>
        </pc:spChg>
        <pc:spChg chg="mod">
          <ac:chgData name="John-Francis Kraemer" userId="a504945a82b8aeaf" providerId="LiveId" clId="{E9B42AED-1C8E-4C0E-9545-BC72ABE6184D}" dt="2021-06-07T23:24:45.296" v="114" actId="313"/>
          <ac:spMkLst>
            <pc:docMk/>
            <pc:sldMk cId="0" sldId="628"/>
            <ac:spMk id="15364" creationId="{00000000-0000-0000-0000-000000000000}"/>
          </ac:spMkLst>
        </pc:spChg>
        <pc:picChg chg="add del mod">
          <ac:chgData name="John-Francis Kraemer" userId="a504945a82b8aeaf" providerId="LiveId" clId="{E9B42AED-1C8E-4C0E-9545-BC72ABE6184D}" dt="2021-06-07T23:54:57.381" v="651" actId="478"/>
          <ac:picMkLst>
            <pc:docMk/>
            <pc:sldMk cId="0" sldId="628"/>
            <ac:picMk id="3" creationId="{352FC022-E734-44D3-AFCF-5CA1F0A37D4E}"/>
          </ac:picMkLst>
        </pc:picChg>
        <pc:picChg chg="mod">
          <ac:chgData name="John-Francis Kraemer" userId="a504945a82b8aeaf" providerId="LiveId" clId="{E9B42AED-1C8E-4C0E-9545-BC72ABE6184D}" dt="2021-06-08T01:26:29.678" v="2681" actId="12788"/>
          <ac:picMkLst>
            <pc:docMk/>
            <pc:sldMk cId="0" sldId="628"/>
            <ac:picMk id="5" creationId="{040B3193-16D0-4976-B1C4-A1FDA2AA126A}"/>
          </ac:picMkLst>
        </pc:picChg>
        <pc:picChg chg="del mod">
          <ac:chgData name="John-Francis Kraemer" userId="a504945a82b8aeaf" providerId="LiveId" clId="{E9B42AED-1C8E-4C0E-9545-BC72ABE6184D}" dt="2021-06-07T23:37:53.062" v="117" actId="478"/>
          <ac:picMkLst>
            <pc:docMk/>
            <pc:sldMk cId="0" sldId="628"/>
            <ac:picMk id="1026" creationId="{2976A5E4-7C67-4866-B6CD-EF1BC57A6352}"/>
          </ac:picMkLst>
        </pc:picChg>
        <pc:picChg chg="del">
          <ac:chgData name="John-Francis Kraemer" userId="a504945a82b8aeaf" providerId="LiveId" clId="{E9B42AED-1C8E-4C0E-9545-BC72ABE6184D}" dt="2021-06-07T23:39:40.030" v="118" actId="478"/>
          <ac:picMkLst>
            <pc:docMk/>
            <pc:sldMk cId="0" sldId="628"/>
            <ac:picMk id="1028" creationId="{10469DC2-9B99-424D-B60C-13D8D5DB2DA8}"/>
          </ac:picMkLst>
        </pc:picChg>
      </pc:sldChg>
      <pc:sldChg chg="modSp mod">
        <pc:chgData name="John-Francis Kraemer" userId="a504945a82b8aeaf" providerId="LiveId" clId="{E9B42AED-1C8E-4C0E-9545-BC72ABE6184D}" dt="2021-06-08T00:26:39.694" v="2259" actId="20577"/>
        <pc:sldMkLst>
          <pc:docMk/>
          <pc:sldMk cId="2406510757" sldId="1601"/>
        </pc:sldMkLst>
        <pc:spChg chg="mod">
          <ac:chgData name="John-Francis Kraemer" userId="a504945a82b8aeaf" providerId="LiveId" clId="{E9B42AED-1C8E-4C0E-9545-BC72ABE6184D}" dt="2021-06-07T23:57:53.756" v="690" actId="20577"/>
          <ac:spMkLst>
            <pc:docMk/>
            <pc:sldMk cId="2406510757" sldId="1601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26:39.694" v="2259" actId="20577"/>
          <ac:spMkLst>
            <pc:docMk/>
            <pc:sldMk cId="2406510757" sldId="1601"/>
            <ac:spMk id="5" creationId="{1CAE023E-A49D-415F-9CCB-77DA4FDBCC9F}"/>
          </ac:spMkLst>
        </pc:spChg>
      </pc:sldChg>
      <pc:sldChg chg="addSp delSp modSp mod">
        <pc:chgData name="John-Francis Kraemer" userId="a504945a82b8aeaf" providerId="LiveId" clId="{E9B42AED-1C8E-4C0E-9545-BC72ABE6184D}" dt="2021-06-08T00:35:29.991" v="2586" actId="20577"/>
        <pc:sldMkLst>
          <pc:docMk/>
          <pc:sldMk cId="1915892184" sldId="1610"/>
        </pc:sldMkLst>
        <pc:spChg chg="mod">
          <ac:chgData name="John-Francis Kraemer" userId="a504945a82b8aeaf" providerId="LiveId" clId="{E9B42AED-1C8E-4C0E-9545-BC72ABE6184D}" dt="2021-06-08T00:16:28.639" v="1518"/>
          <ac:spMkLst>
            <pc:docMk/>
            <pc:sldMk cId="1915892184" sldId="1610"/>
            <ac:spMk id="2" creationId="{00000000-0000-0000-0000-000000000000}"/>
          </ac:spMkLst>
        </pc:spChg>
        <pc:spChg chg="add mod">
          <ac:chgData name="John-Francis Kraemer" userId="a504945a82b8aeaf" providerId="LiveId" clId="{E9B42AED-1C8E-4C0E-9545-BC72ABE6184D}" dt="2021-06-08T00:12:13.974" v="1478" actId="113"/>
          <ac:spMkLst>
            <pc:docMk/>
            <pc:sldMk cId="1915892184" sldId="1610"/>
            <ac:spMk id="5" creationId="{55FAC568-5E94-4F2C-8DA3-5553D3EA375C}"/>
          </ac:spMkLst>
        </pc:spChg>
        <pc:spChg chg="mod">
          <ac:chgData name="John-Francis Kraemer" userId="a504945a82b8aeaf" providerId="LiveId" clId="{E9B42AED-1C8E-4C0E-9545-BC72ABE6184D}" dt="2021-06-08T00:35:29.991" v="2586" actId="20577"/>
          <ac:spMkLst>
            <pc:docMk/>
            <pc:sldMk cId="1915892184" sldId="1610"/>
            <ac:spMk id="7" creationId="{1DBFD26F-224F-4F48-9984-416541ADB330}"/>
          </ac:spMkLst>
        </pc:spChg>
        <pc:picChg chg="add mod">
          <ac:chgData name="John-Francis Kraemer" userId="a504945a82b8aeaf" providerId="LiveId" clId="{E9B42AED-1C8E-4C0E-9545-BC72ABE6184D}" dt="2021-06-08T00:13:33.403" v="1484" actId="1076"/>
          <ac:picMkLst>
            <pc:docMk/>
            <pc:sldMk cId="1915892184" sldId="1610"/>
            <ac:picMk id="4" creationId="{64A3E52E-0256-4981-BCFF-52CE30220A2C}"/>
          </ac:picMkLst>
        </pc:picChg>
        <pc:picChg chg="del">
          <ac:chgData name="John-Francis Kraemer" userId="a504945a82b8aeaf" providerId="LiveId" clId="{E9B42AED-1C8E-4C0E-9545-BC72ABE6184D}" dt="2021-06-07T23:53:47.268" v="595" actId="478"/>
          <ac:picMkLst>
            <pc:docMk/>
            <pc:sldMk cId="1915892184" sldId="1610"/>
            <ac:picMk id="6" creationId="{380B7392-DB4A-4CC9-87C2-7CEBBA2EEC06}"/>
          </ac:picMkLst>
        </pc:picChg>
      </pc:sldChg>
      <pc:sldChg chg="modSp del mod">
        <pc:chgData name="John-Francis Kraemer" userId="a504945a82b8aeaf" providerId="LiveId" clId="{E9B42AED-1C8E-4C0E-9545-BC72ABE6184D}" dt="2021-06-08T00:31:39.465" v="2494" actId="47"/>
        <pc:sldMkLst>
          <pc:docMk/>
          <pc:sldMk cId="1905918049" sldId="1612"/>
        </pc:sldMkLst>
        <pc:spChg chg="mod">
          <ac:chgData name="John-Francis Kraemer" userId="a504945a82b8aeaf" providerId="LiveId" clId="{E9B42AED-1C8E-4C0E-9545-BC72ABE6184D}" dt="2021-06-08T00:17:09.906" v="1522"/>
          <ac:spMkLst>
            <pc:docMk/>
            <pc:sldMk cId="1905918049" sldId="1612"/>
            <ac:spMk id="2" creationId="{00000000-0000-0000-0000-000000000000}"/>
          </ac:spMkLst>
        </pc:spChg>
      </pc:sldChg>
      <pc:sldChg chg="addSp delSp modSp mod">
        <pc:chgData name="John-Francis Kraemer" userId="a504945a82b8aeaf" providerId="LiveId" clId="{E9B42AED-1C8E-4C0E-9545-BC72ABE6184D}" dt="2021-06-08T01:21:04.830" v="2675" actId="20577"/>
        <pc:sldMkLst>
          <pc:docMk/>
          <pc:sldMk cId="252859818" sldId="1613"/>
        </pc:sldMkLst>
        <pc:spChg chg="mod">
          <ac:chgData name="John-Francis Kraemer" userId="a504945a82b8aeaf" providerId="LiveId" clId="{E9B42AED-1C8E-4C0E-9545-BC72ABE6184D}" dt="2021-06-08T00:16:08.990" v="1516" actId="20577"/>
          <ac:spMkLst>
            <pc:docMk/>
            <pc:sldMk cId="252859818" sldId="1613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1:21:04.830" v="2675" actId="20577"/>
          <ac:spMkLst>
            <pc:docMk/>
            <pc:sldMk cId="252859818" sldId="1613"/>
            <ac:spMk id="6" creationId="{5A39FAF3-4AA7-482A-BA4B-68931DA6622F}"/>
          </ac:spMkLst>
        </pc:spChg>
        <pc:spChg chg="add mod">
          <ac:chgData name="John-Francis Kraemer" userId="a504945a82b8aeaf" providerId="LiveId" clId="{E9B42AED-1C8E-4C0E-9545-BC72ABE6184D}" dt="2021-06-08T00:31:47.654" v="2497"/>
          <ac:spMkLst>
            <pc:docMk/>
            <pc:sldMk cId="252859818" sldId="1613"/>
            <ac:spMk id="8" creationId="{81801F84-2F09-443E-B301-30AB522D6783}"/>
          </ac:spMkLst>
        </pc:spChg>
        <pc:picChg chg="del">
          <ac:chgData name="John-Francis Kraemer" userId="a504945a82b8aeaf" providerId="LiveId" clId="{E9B42AED-1C8E-4C0E-9545-BC72ABE6184D}" dt="2021-06-08T01:21:01.167" v="2672" actId="478"/>
          <ac:picMkLst>
            <pc:docMk/>
            <pc:sldMk cId="252859818" sldId="1613"/>
            <ac:picMk id="4" creationId="{18F6D9E7-0F9C-4562-98AC-B7F158941760}"/>
          </ac:picMkLst>
        </pc:picChg>
        <pc:picChg chg="del">
          <ac:chgData name="John-Francis Kraemer" userId="a504945a82b8aeaf" providerId="LiveId" clId="{E9B42AED-1C8E-4C0E-9545-BC72ABE6184D}" dt="2021-06-08T01:20:59.817" v="2671" actId="478"/>
          <ac:picMkLst>
            <pc:docMk/>
            <pc:sldMk cId="252859818" sldId="1613"/>
            <ac:picMk id="7" creationId="{FEDB99BD-691E-4D6D-A0BA-E101BCBEFFE4}"/>
          </ac:picMkLst>
        </pc:picChg>
      </pc:sldChg>
      <pc:sldChg chg="addSp modSp mod">
        <pc:chgData name="John-Francis Kraemer" userId="a504945a82b8aeaf" providerId="LiveId" clId="{E9B42AED-1C8E-4C0E-9545-BC72ABE6184D}" dt="2021-06-08T00:31:45.660" v="2496"/>
        <pc:sldMkLst>
          <pc:docMk/>
          <pc:sldMk cId="2542195768" sldId="1616"/>
        </pc:sldMkLst>
        <pc:spChg chg="add mod">
          <ac:chgData name="John-Francis Kraemer" userId="a504945a82b8aeaf" providerId="LiveId" clId="{E9B42AED-1C8E-4C0E-9545-BC72ABE6184D}" dt="2021-06-08T00:31:45.660" v="2496"/>
          <ac:spMkLst>
            <pc:docMk/>
            <pc:sldMk cId="2542195768" sldId="1616"/>
            <ac:spMk id="5" creationId="{AE9A039E-767B-4854-B20E-D86CBECE35CA}"/>
          </ac:spMkLst>
        </pc:spChg>
        <pc:spChg chg="mod">
          <ac:chgData name="John-Francis Kraemer" userId="a504945a82b8aeaf" providerId="LiveId" clId="{E9B42AED-1C8E-4C0E-9545-BC72ABE6184D}" dt="2021-06-08T00:15:52.155" v="1497"/>
          <ac:spMkLst>
            <pc:docMk/>
            <pc:sldMk cId="2542195768" sldId="1616"/>
            <ac:spMk id="8" creationId="{A1320BC9-B8F6-48E4-B5F6-34B6FA27371E}"/>
          </ac:spMkLst>
        </pc:spChg>
      </pc:sldChg>
      <pc:sldChg chg="addSp delSp modSp mod">
        <pc:chgData name="John-Francis Kraemer" userId="a504945a82b8aeaf" providerId="LiveId" clId="{E9B42AED-1C8E-4C0E-9545-BC72ABE6184D}" dt="2021-06-08T00:33:40.129" v="2574"/>
        <pc:sldMkLst>
          <pc:docMk/>
          <pc:sldMk cId="3180298307" sldId="1623"/>
        </pc:sldMkLst>
        <pc:spChg chg="mod">
          <ac:chgData name="John-Francis Kraemer" userId="a504945a82b8aeaf" providerId="LiveId" clId="{E9B42AED-1C8E-4C0E-9545-BC72ABE6184D}" dt="2021-06-08T00:33:25.050" v="2567" actId="20577"/>
          <ac:spMkLst>
            <pc:docMk/>
            <pc:sldMk cId="3180298307" sldId="1623"/>
            <ac:spMk id="2" creationId="{00000000-0000-0000-0000-000000000000}"/>
          </ac:spMkLst>
        </pc:spChg>
        <pc:spChg chg="add mod">
          <ac:chgData name="John-Francis Kraemer" userId="a504945a82b8aeaf" providerId="LiveId" clId="{E9B42AED-1C8E-4C0E-9545-BC72ABE6184D}" dt="2021-06-08T00:33:40.129" v="2574"/>
          <ac:spMkLst>
            <pc:docMk/>
            <pc:sldMk cId="3180298307" sldId="1623"/>
            <ac:spMk id="5" creationId="{0FF1560B-F863-4317-A894-D5331B6A2EB8}"/>
          </ac:spMkLst>
        </pc:spChg>
        <pc:spChg chg="mod">
          <ac:chgData name="John-Francis Kraemer" userId="a504945a82b8aeaf" providerId="LiveId" clId="{E9B42AED-1C8E-4C0E-9545-BC72ABE6184D}" dt="2021-06-08T00:33:30.346" v="2571" actId="20577"/>
          <ac:spMkLst>
            <pc:docMk/>
            <pc:sldMk cId="3180298307" sldId="1623"/>
            <ac:spMk id="6" creationId="{CA67180C-703F-494C-A4A9-5DB96723742E}"/>
          </ac:spMkLst>
        </pc:spChg>
        <pc:picChg chg="del">
          <ac:chgData name="John-Francis Kraemer" userId="a504945a82b8aeaf" providerId="LiveId" clId="{E9B42AED-1C8E-4C0E-9545-BC72ABE6184D}" dt="2021-06-08T00:33:26.515" v="2568" actId="478"/>
          <ac:picMkLst>
            <pc:docMk/>
            <pc:sldMk cId="3180298307" sldId="1623"/>
            <ac:picMk id="4" creationId="{C247CFC4-0F23-4335-8B6A-7DD01BE60ABE}"/>
          </ac:picMkLst>
        </pc:picChg>
      </pc:sldChg>
      <pc:sldChg chg="addSp modSp mod">
        <pc:chgData name="John-Francis Kraemer" userId="a504945a82b8aeaf" providerId="LiveId" clId="{E9B42AED-1C8E-4C0E-9545-BC72ABE6184D}" dt="2021-06-08T00:31:32.951" v="2493"/>
        <pc:sldMkLst>
          <pc:docMk/>
          <pc:sldMk cId="1745160009" sldId="1648"/>
        </pc:sldMkLst>
        <pc:spChg chg="mod">
          <ac:chgData name="John-Francis Kraemer" userId="a504945a82b8aeaf" providerId="LiveId" clId="{E9B42AED-1C8E-4C0E-9545-BC72ABE6184D}" dt="2021-06-08T00:17:16.156" v="1523"/>
          <ac:spMkLst>
            <pc:docMk/>
            <pc:sldMk cId="1745160009" sldId="1648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31:30.338" v="2492" actId="20577"/>
          <ac:spMkLst>
            <pc:docMk/>
            <pc:sldMk cId="1745160009" sldId="1648"/>
            <ac:spMk id="6" creationId="{060F6054-A0F5-491F-9334-D172354B8021}"/>
          </ac:spMkLst>
        </pc:spChg>
        <pc:spChg chg="add mod">
          <ac:chgData name="John-Francis Kraemer" userId="a504945a82b8aeaf" providerId="LiveId" clId="{E9B42AED-1C8E-4C0E-9545-BC72ABE6184D}" dt="2021-06-08T00:31:32.951" v="2493"/>
          <ac:spMkLst>
            <pc:docMk/>
            <pc:sldMk cId="1745160009" sldId="1648"/>
            <ac:spMk id="7" creationId="{6CA41F23-C750-4E74-9DAD-8A24EEB83CB7}"/>
          </ac:spMkLst>
        </pc:spChg>
      </pc:sldChg>
      <pc:sldChg chg="modSp del mod">
        <pc:chgData name="John-Francis Kraemer" userId="a504945a82b8aeaf" providerId="LiveId" clId="{E9B42AED-1C8E-4C0E-9545-BC72ABE6184D}" dt="2021-06-08T00:16:45.147" v="1521" actId="47"/>
        <pc:sldMkLst>
          <pc:docMk/>
          <pc:sldMk cId="2976142476" sldId="1651"/>
        </pc:sldMkLst>
        <pc:spChg chg="mod">
          <ac:chgData name="John-Francis Kraemer" userId="a504945a82b8aeaf" providerId="LiveId" clId="{E9B42AED-1C8E-4C0E-9545-BC72ABE6184D}" dt="2021-06-08T00:16:39.996" v="1520" actId="20577"/>
          <ac:spMkLst>
            <pc:docMk/>
            <pc:sldMk cId="2976142476" sldId="1651"/>
            <ac:spMk id="2" creationId="{00000000-0000-0000-0000-000000000000}"/>
          </ac:spMkLst>
        </pc:spChg>
      </pc:sldChg>
      <pc:sldChg chg="addSp modSp mod">
        <pc:chgData name="John-Francis Kraemer" userId="a504945a82b8aeaf" providerId="LiveId" clId="{E9B42AED-1C8E-4C0E-9545-BC72ABE6184D}" dt="2021-06-08T00:31:43.561" v="2495"/>
        <pc:sldMkLst>
          <pc:docMk/>
          <pc:sldMk cId="859184302" sldId="1653"/>
        </pc:sldMkLst>
        <pc:spChg chg="mod">
          <ac:chgData name="John-Francis Kraemer" userId="a504945a82b8aeaf" providerId="LiveId" clId="{E9B42AED-1C8E-4C0E-9545-BC72ABE6184D}" dt="2021-06-08T00:15:47.471" v="1496"/>
          <ac:spMkLst>
            <pc:docMk/>
            <pc:sldMk cId="859184302" sldId="1653"/>
            <ac:spMk id="2" creationId="{00000000-0000-0000-0000-000000000000}"/>
          </ac:spMkLst>
        </pc:spChg>
        <pc:spChg chg="add mod">
          <ac:chgData name="John-Francis Kraemer" userId="a504945a82b8aeaf" providerId="LiveId" clId="{E9B42AED-1C8E-4C0E-9545-BC72ABE6184D}" dt="2021-06-08T00:31:43.561" v="2495"/>
          <ac:spMkLst>
            <pc:docMk/>
            <pc:sldMk cId="859184302" sldId="1653"/>
            <ac:spMk id="10" creationId="{9310245B-9A3A-4DF9-B78F-DC4534815AC7}"/>
          </ac:spMkLst>
        </pc:spChg>
      </pc:sldChg>
      <pc:sldChg chg="addSp modSp mod">
        <pc:chgData name="John-Francis Kraemer" userId="a504945a82b8aeaf" providerId="LiveId" clId="{E9B42AED-1C8E-4C0E-9545-BC72ABE6184D}" dt="2021-06-08T00:35:44.011" v="2595" actId="20577"/>
        <pc:sldMkLst>
          <pc:docMk/>
          <pc:sldMk cId="3733978439" sldId="1655"/>
        </pc:sldMkLst>
        <pc:spChg chg="mod">
          <ac:chgData name="John-Francis Kraemer" userId="a504945a82b8aeaf" providerId="LiveId" clId="{E9B42AED-1C8E-4C0E-9545-BC72ABE6184D}" dt="2021-06-08T00:30:48.856" v="2428" actId="20577"/>
          <ac:spMkLst>
            <pc:docMk/>
            <pc:sldMk cId="3733978439" sldId="1655"/>
            <ac:spMk id="2" creationId="{00000000-0000-0000-0000-000000000000}"/>
          </ac:spMkLst>
        </pc:spChg>
        <pc:spChg chg="add mod">
          <ac:chgData name="John-Francis Kraemer" userId="a504945a82b8aeaf" providerId="LiveId" clId="{E9B42AED-1C8E-4C0E-9545-BC72ABE6184D}" dt="2021-06-08T00:31:00.084" v="2450" actId="1037"/>
          <ac:spMkLst>
            <pc:docMk/>
            <pc:sldMk cId="3733978439" sldId="1655"/>
            <ac:spMk id="3" creationId="{A7952F9F-5B96-4573-9C40-6ACA197D1AFE}"/>
          </ac:spMkLst>
        </pc:spChg>
        <pc:spChg chg="mod">
          <ac:chgData name="John-Francis Kraemer" userId="a504945a82b8aeaf" providerId="LiveId" clId="{E9B42AED-1C8E-4C0E-9545-BC72ABE6184D}" dt="2021-06-08T00:35:44.011" v="2595" actId="20577"/>
          <ac:spMkLst>
            <pc:docMk/>
            <pc:sldMk cId="3733978439" sldId="1655"/>
            <ac:spMk id="6" creationId="{060F6054-A0F5-491F-9334-D172354B8021}"/>
          </ac:spMkLst>
        </pc:spChg>
      </pc:sldChg>
      <pc:sldChg chg="modSp del mod">
        <pc:chgData name="John-Francis Kraemer" userId="a504945a82b8aeaf" providerId="LiveId" clId="{E9B42AED-1C8E-4C0E-9545-BC72ABE6184D}" dt="2021-06-08T00:28:08.044" v="2286" actId="47"/>
        <pc:sldMkLst>
          <pc:docMk/>
          <pc:sldMk cId="4231445483" sldId="1657"/>
        </pc:sldMkLst>
        <pc:spChg chg="mod">
          <ac:chgData name="John-Francis Kraemer" userId="a504945a82b8aeaf" providerId="LiveId" clId="{E9B42AED-1C8E-4C0E-9545-BC72ABE6184D}" dt="2021-06-08T00:17:24.982" v="1525"/>
          <ac:spMkLst>
            <pc:docMk/>
            <pc:sldMk cId="4231445483" sldId="1657"/>
            <ac:spMk id="2" creationId="{00000000-0000-0000-0000-000000000000}"/>
          </ac:spMkLst>
        </pc:spChg>
      </pc:sldChg>
      <pc:sldChg chg="del">
        <pc:chgData name="John-Francis Kraemer" userId="a504945a82b8aeaf" providerId="LiveId" clId="{E9B42AED-1C8E-4C0E-9545-BC72ABE6184D}" dt="2021-06-08T00:14:23.731" v="1485" actId="47"/>
        <pc:sldMkLst>
          <pc:docMk/>
          <pc:sldMk cId="2297610854" sldId="1658"/>
        </pc:sldMkLst>
      </pc:sldChg>
      <pc:sldChg chg="del">
        <pc:chgData name="John-Francis Kraemer" userId="a504945a82b8aeaf" providerId="LiveId" clId="{E9B42AED-1C8E-4C0E-9545-BC72ABE6184D}" dt="2021-06-08T00:14:27.567" v="1486" actId="47"/>
        <pc:sldMkLst>
          <pc:docMk/>
          <pc:sldMk cId="2259269923" sldId="1659"/>
        </pc:sldMkLst>
      </pc:sldChg>
      <pc:sldChg chg="addSp delSp modSp mod">
        <pc:chgData name="John-Francis Kraemer" userId="a504945a82b8aeaf" providerId="LiveId" clId="{E9B42AED-1C8E-4C0E-9545-BC72ABE6184D}" dt="2021-06-08T01:20:31.048" v="2670" actId="20577"/>
        <pc:sldMkLst>
          <pc:docMk/>
          <pc:sldMk cId="583348398" sldId="1660"/>
        </pc:sldMkLst>
        <pc:spChg chg="mod">
          <ac:chgData name="John-Francis Kraemer" userId="a504945a82b8aeaf" providerId="LiveId" clId="{E9B42AED-1C8E-4C0E-9545-BC72ABE6184D}" dt="2021-06-08T00:16:17.376" v="1517"/>
          <ac:spMkLst>
            <pc:docMk/>
            <pc:sldMk cId="583348398" sldId="1660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1:20:31.048" v="2670" actId="20577"/>
          <ac:spMkLst>
            <pc:docMk/>
            <pc:sldMk cId="583348398" sldId="1660"/>
            <ac:spMk id="7" creationId="{1DBFD26F-224F-4F48-9984-416541ADB330}"/>
          </ac:spMkLst>
        </pc:spChg>
        <pc:picChg chg="add mod">
          <ac:chgData name="John-Francis Kraemer" userId="a504945a82b8aeaf" providerId="LiveId" clId="{E9B42AED-1C8E-4C0E-9545-BC72ABE6184D}" dt="2021-06-08T01:20:13.098" v="2635" actId="14100"/>
          <ac:picMkLst>
            <pc:docMk/>
            <pc:sldMk cId="583348398" sldId="1660"/>
            <ac:picMk id="4" creationId="{868BE807-66A8-4AE5-87DE-70D5FFB868D7}"/>
          </ac:picMkLst>
        </pc:picChg>
        <pc:picChg chg="del">
          <ac:chgData name="John-Francis Kraemer" userId="a504945a82b8aeaf" providerId="LiveId" clId="{E9B42AED-1C8E-4C0E-9545-BC72ABE6184D}" dt="2021-06-08T00:41:27.390" v="2627" actId="478"/>
          <ac:picMkLst>
            <pc:docMk/>
            <pc:sldMk cId="583348398" sldId="1660"/>
            <ac:picMk id="6" creationId="{EBBA97E3-E8F4-489A-8974-F16314863E01}"/>
          </ac:picMkLst>
        </pc:picChg>
      </pc:sldChg>
      <pc:sldChg chg="modSp del mod">
        <pc:chgData name="John-Francis Kraemer" userId="a504945a82b8aeaf" providerId="LiveId" clId="{E9B42AED-1C8E-4C0E-9545-BC72ABE6184D}" dt="2021-06-08T00:27:26.358" v="2285" actId="47"/>
        <pc:sldMkLst>
          <pc:docMk/>
          <pc:sldMk cId="2314866295" sldId="1661"/>
        </pc:sldMkLst>
        <pc:spChg chg="mod">
          <ac:chgData name="John-Francis Kraemer" userId="a504945a82b8aeaf" providerId="LiveId" clId="{E9B42AED-1C8E-4C0E-9545-BC72ABE6184D}" dt="2021-06-08T00:17:37.641" v="1527"/>
          <ac:spMkLst>
            <pc:docMk/>
            <pc:sldMk cId="2314866295" sldId="1661"/>
            <ac:spMk id="2" creationId="{00000000-0000-0000-0000-000000000000}"/>
          </ac:spMkLst>
        </pc:spChg>
      </pc:sldChg>
      <pc:sldChg chg="delSp modSp mod">
        <pc:chgData name="John-Francis Kraemer" userId="a504945a82b8aeaf" providerId="LiveId" clId="{E9B42AED-1C8E-4C0E-9545-BC72ABE6184D}" dt="2021-06-08T00:27:13.633" v="2282" actId="20577"/>
        <pc:sldMkLst>
          <pc:docMk/>
          <pc:sldMk cId="580364453" sldId="1662"/>
        </pc:sldMkLst>
        <pc:spChg chg="mod">
          <ac:chgData name="John-Francis Kraemer" userId="a504945a82b8aeaf" providerId="LiveId" clId="{E9B42AED-1C8E-4C0E-9545-BC72ABE6184D}" dt="2021-06-08T00:27:13.633" v="2282" actId="20577"/>
          <ac:spMkLst>
            <pc:docMk/>
            <pc:sldMk cId="580364453" sldId="1662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27:04.239" v="2279" actId="20577"/>
          <ac:spMkLst>
            <pc:docMk/>
            <pc:sldMk cId="580364453" sldId="1662"/>
            <ac:spMk id="7" creationId="{8D71AD3D-473C-4F13-9552-CE46720D9CD1}"/>
          </ac:spMkLst>
        </pc:spChg>
        <pc:picChg chg="del">
          <ac:chgData name="John-Francis Kraemer" userId="a504945a82b8aeaf" providerId="LiveId" clId="{E9B42AED-1C8E-4C0E-9545-BC72ABE6184D}" dt="2021-06-08T00:26:55.264" v="2260" actId="478"/>
          <ac:picMkLst>
            <pc:docMk/>
            <pc:sldMk cId="580364453" sldId="1662"/>
            <ac:picMk id="4" creationId="{B42A688B-CB80-42A1-9E35-3B339AD3081A}"/>
          </ac:picMkLst>
        </pc:picChg>
      </pc:sldChg>
      <pc:sldChg chg="del">
        <pc:chgData name="John-Francis Kraemer" userId="a504945a82b8aeaf" providerId="LiveId" clId="{E9B42AED-1C8E-4C0E-9545-BC72ABE6184D}" dt="2021-06-08T00:27:19.878" v="2284" actId="47"/>
        <pc:sldMkLst>
          <pc:docMk/>
          <pc:sldMk cId="1195859852" sldId="1663"/>
        </pc:sldMkLst>
      </pc:sldChg>
      <pc:sldChg chg="addSp delSp modSp add mod">
        <pc:chgData name="John-Francis Kraemer" userId="a504945a82b8aeaf" providerId="LiveId" clId="{E9B42AED-1C8E-4C0E-9545-BC72ABE6184D}" dt="2021-06-08T00:15:26.878" v="1495" actId="20577"/>
        <pc:sldMkLst>
          <pc:docMk/>
          <pc:sldMk cId="207616559" sldId="1664"/>
        </pc:sldMkLst>
        <pc:spChg chg="mod">
          <ac:chgData name="John-Francis Kraemer" userId="a504945a82b8aeaf" providerId="LiveId" clId="{E9B42AED-1C8E-4C0E-9545-BC72ABE6184D}" dt="2021-06-08T00:15:26.878" v="1495" actId="20577"/>
          <ac:spMkLst>
            <pc:docMk/>
            <pc:sldMk cId="207616559" sldId="1664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7T23:51:53.815" v="438" actId="20577"/>
          <ac:spMkLst>
            <pc:docMk/>
            <pc:sldMk cId="207616559" sldId="1664"/>
            <ac:spMk id="7" creationId="{1DBFD26F-224F-4F48-9984-416541ADB330}"/>
          </ac:spMkLst>
        </pc:spChg>
        <pc:spChg chg="add mod">
          <ac:chgData name="John-Francis Kraemer" userId="a504945a82b8aeaf" providerId="LiveId" clId="{E9B42AED-1C8E-4C0E-9545-BC72ABE6184D}" dt="2021-06-07T23:57:22.064" v="688" actId="1036"/>
          <ac:spMkLst>
            <pc:docMk/>
            <pc:sldMk cId="207616559" sldId="1664"/>
            <ac:spMk id="10" creationId="{05CFE584-0248-4DEE-937F-F507F4BF3573}"/>
          </ac:spMkLst>
        </pc:spChg>
        <pc:picChg chg="add del mod">
          <ac:chgData name="John-Francis Kraemer" userId="a504945a82b8aeaf" providerId="LiveId" clId="{E9B42AED-1C8E-4C0E-9545-BC72ABE6184D}" dt="2021-06-07T23:46:13.603" v="324" actId="478"/>
          <ac:picMkLst>
            <pc:docMk/>
            <pc:sldMk cId="207616559" sldId="1664"/>
            <ac:picMk id="4" creationId="{5472168A-E003-47E6-A934-968504C9EE44}"/>
          </ac:picMkLst>
        </pc:picChg>
        <pc:picChg chg="add mod">
          <ac:chgData name="John-Francis Kraemer" userId="a504945a82b8aeaf" providerId="LiveId" clId="{E9B42AED-1C8E-4C0E-9545-BC72ABE6184D}" dt="2021-06-07T23:55:01.743" v="652" actId="1035"/>
          <ac:picMkLst>
            <pc:docMk/>
            <pc:sldMk cId="207616559" sldId="1664"/>
            <ac:picMk id="5" creationId="{DB8DC955-7CAD-4389-8005-0D38A3186605}"/>
          </ac:picMkLst>
        </pc:picChg>
        <pc:picChg chg="del">
          <ac:chgData name="John-Francis Kraemer" userId="a504945a82b8aeaf" providerId="LiveId" clId="{E9B42AED-1C8E-4C0E-9545-BC72ABE6184D}" dt="2021-06-07T23:40:31.907" v="146" actId="478"/>
          <ac:picMkLst>
            <pc:docMk/>
            <pc:sldMk cId="207616559" sldId="1664"/>
            <ac:picMk id="6" creationId="{380B7392-DB4A-4CC9-87C2-7CEBBA2EEC06}"/>
          </ac:picMkLst>
        </pc:picChg>
        <pc:picChg chg="add mod modCrop">
          <ac:chgData name="John-Francis Kraemer" userId="a504945a82b8aeaf" providerId="LiveId" clId="{E9B42AED-1C8E-4C0E-9545-BC72ABE6184D}" dt="2021-06-07T23:52:01.484" v="441" actId="1037"/>
          <ac:picMkLst>
            <pc:docMk/>
            <pc:sldMk cId="207616559" sldId="1664"/>
            <ac:picMk id="9" creationId="{0DA290D4-1CC8-468C-82C2-F632C7298B77}"/>
          </ac:picMkLst>
        </pc:picChg>
      </pc:sldChg>
      <pc:sldChg chg="add">
        <pc:chgData name="John-Francis Kraemer" userId="a504945a82b8aeaf" providerId="LiveId" clId="{E9B42AED-1C8E-4C0E-9545-BC72ABE6184D}" dt="2021-06-08T00:27:17.739" v="2283"/>
        <pc:sldMkLst>
          <pc:docMk/>
          <pc:sldMk cId="3865501247" sldId="1665"/>
        </pc:sldMkLst>
      </pc:sldChg>
      <pc:sldChg chg="modSp add mod">
        <pc:chgData name="John-Francis Kraemer" userId="a504945a82b8aeaf" providerId="LiveId" clId="{E9B42AED-1C8E-4C0E-9545-BC72ABE6184D}" dt="2021-06-08T00:36:02.324" v="2612" actId="20577"/>
        <pc:sldMkLst>
          <pc:docMk/>
          <pc:sldMk cId="81268047" sldId="1666"/>
        </pc:sldMkLst>
        <pc:spChg chg="mod">
          <ac:chgData name="John-Francis Kraemer" userId="a504945a82b8aeaf" providerId="LiveId" clId="{E9B42AED-1C8E-4C0E-9545-BC72ABE6184D}" dt="2021-06-08T00:32:26.125" v="2511" actId="20577"/>
          <ac:spMkLst>
            <pc:docMk/>
            <pc:sldMk cId="81268047" sldId="1666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36:02.324" v="2612" actId="20577"/>
          <ac:spMkLst>
            <pc:docMk/>
            <pc:sldMk cId="81268047" sldId="1666"/>
            <ac:spMk id="6" creationId="{060F6054-A0F5-491F-9334-D172354B8021}"/>
          </ac:spMkLst>
        </pc:spChg>
      </pc:sldChg>
      <pc:sldChg chg="modSp add mod">
        <pc:chgData name="John-Francis Kraemer" userId="a504945a82b8aeaf" providerId="LiveId" clId="{E9B42AED-1C8E-4C0E-9545-BC72ABE6184D}" dt="2021-06-08T00:36:11.119" v="2626" actId="20577"/>
        <pc:sldMkLst>
          <pc:docMk/>
          <pc:sldMk cId="1404531751" sldId="1667"/>
        </pc:sldMkLst>
        <pc:spChg chg="mod">
          <ac:chgData name="John-Francis Kraemer" userId="a504945a82b8aeaf" providerId="LiveId" clId="{E9B42AED-1C8E-4C0E-9545-BC72ABE6184D}" dt="2021-06-08T00:32:43.905" v="2542" actId="20577"/>
          <ac:spMkLst>
            <pc:docMk/>
            <pc:sldMk cId="1404531751" sldId="1667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36:11.119" v="2626" actId="20577"/>
          <ac:spMkLst>
            <pc:docMk/>
            <pc:sldMk cId="1404531751" sldId="1667"/>
            <ac:spMk id="6" creationId="{060F6054-A0F5-491F-9334-D172354B8021}"/>
          </ac:spMkLst>
        </pc:spChg>
      </pc:sldChg>
      <pc:sldChg chg="modSp add mod">
        <pc:chgData name="John-Francis Kraemer" userId="a504945a82b8aeaf" providerId="LiveId" clId="{E9B42AED-1C8E-4C0E-9545-BC72ABE6184D}" dt="2021-06-08T00:35:29.614" v="2585" actId="20577"/>
        <pc:sldMkLst>
          <pc:docMk/>
          <pc:sldMk cId="398895118" sldId="1668"/>
        </pc:sldMkLst>
        <pc:spChg chg="mod">
          <ac:chgData name="John-Francis Kraemer" userId="a504945a82b8aeaf" providerId="LiveId" clId="{E9B42AED-1C8E-4C0E-9545-BC72ABE6184D}" dt="2021-06-08T00:33:16.160" v="2553" actId="20577"/>
          <ac:spMkLst>
            <pc:docMk/>
            <pc:sldMk cId="398895118" sldId="1668"/>
            <ac:spMk id="2" creationId="{00000000-0000-0000-0000-000000000000}"/>
          </ac:spMkLst>
        </pc:spChg>
        <pc:spChg chg="mod">
          <ac:chgData name="John-Francis Kraemer" userId="a504945a82b8aeaf" providerId="LiveId" clId="{E9B42AED-1C8E-4C0E-9545-BC72ABE6184D}" dt="2021-06-08T00:35:29.614" v="2585" actId="20577"/>
          <ac:spMkLst>
            <pc:docMk/>
            <pc:sldMk cId="398895118" sldId="1668"/>
            <ac:spMk id="6" creationId="{060F6054-A0F5-491F-9334-D172354B8021}"/>
          </ac:spMkLst>
        </pc:spChg>
      </pc:sldChg>
      <pc:sldChg chg="add del">
        <pc:chgData name="John-Francis Kraemer" userId="a504945a82b8aeaf" providerId="LiveId" clId="{E9B42AED-1C8E-4C0E-9545-BC72ABE6184D}" dt="2021-06-08T00:33:32.690" v="2573"/>
        <pc:sldMkLst>
          <pc:docMk/>
          <pc:sldMk cId="3497874076" sldId="16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3"/>
            <a:ext cx="3038145" cy="462084"/>
          </a:xfrm>
          <a:prstGeom prst="rect">
            <a:avLst/>
          </a:prstGeom>
        </p:spPr>
        <p:txBody>
          <a:bodyPr vert="horz" lIns="91800" tIns="45900" rIns="91800" bIns="45900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7" y="3"/>
            <a:ext cx="3038145" cy="462084"/>
          </a:xfrm>
          <a:prstGeom prst="rect">
            <a:avLst/>
          </a:prstGeom>
        </p:spPr>
        <p:txBody>
          <a:bodyPr vert="horz" lIns="91800" tIns="45900" rIns="91800" bIns="45900" rtlCol="0"/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F9B592-FC87-4EDD-B3CE-1AC87EE47CBE}" type="datetimeFigureOut">
              <a:rPr lang="en-US"/>
              <a:pPr>
                <a:defRPr/>
              </a:pPr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" y="8759769"/>
            <a:ext cx="3038145" cy="462084"/>
          </a:xfrm>
          <a:prstGeom prst="rect">
            <a:avLst/>
          </a:prstGeom>
        </p:spPr>
        <p:txBody>
          <a:bodyPr vert="horz" lIns="91800" tIns="45900" rIns="91800" bIns="45900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7" y="8759769"/>
            <a:ext cx="3038145" cy="462084"/>
          </a:xfrm>
          <a:prstGeom prst="rect">
            <a:avLst/>
          </a:prstGeom>
        </p:spPr>
        <p:txBody>
          <a:bodyPr vert="horz" lIns="91800" tIns="45900" rIns="91800" bIns="45900" rtlCol="0" anchor="b"/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438DF49-8AE6-4545-AEE3-1EADE34EA7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55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6"/>
            <a:ext cx="3038145" cy="460559"/>
          </a:xfrm>
          <a:prstGeom prst="rect">
            <a:avLst/>
          </a:prstGeom>
        </p:spPr>
        <p:txBody>
          <a:bodyPr vert="horz" lIns="93325" tIns="46662" rIns="93325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7" y="6"/>
            <a:ext cx="3038145" cy="460559"/>
          </a:xfrm>
          <a:prstGeom prst="rect">
            <a:avLst/>
          </a:prstGeom>
        </p:spPr>
        <p:txBody>
          <a:bodyPr vert="horz" wrap="square" lIns="93325" tIns="46662" rIns="93325" bIns="46662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F7630A5D-FB8C-418F-B5AD-F27E07E8C38F}" type="datetime1">
              <a:rPr lang="en-US"/>
              <a:pPr>
                <a:defRPr/>
              </a:pPr>
              <a:t>6/7/2021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1738" y="6953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5" tIns="46662" rIns="93325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1" y="4381415"/>
            <a:ext cx="5607711" cy="4149603"/>
          </a:xfrm>
          <a:prstGeom prst="rect">
            <a:avLst/>
          </a:prstGeom>
        </p:spPr>
        <p:txBody>
          <a:bodyPr vert="horz" lIns="93325" tIns="46662" rIns="93325" bIns="4666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8761299"/>
            <a:ext cx="3038145" cy="460559"/>
          </a:xfrm>
          <a:prstGeom prst="rect">
            <a:avLst/>
          </a:prstGeom>
        </p:spPr>
        <p:txBody>
          <a:bodyPr vert="horz" lIns="93325" tIns="46662" rIns="93325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7" y="8761299"/>
            <a:ext cx="3038145" cy="460559"/>
          </a:xfrm>
          <a:prstGeom prst="rect">
            <a:avLst/>
          </a:prstGeom>
        </p:spPr>
        <p:txBody>
          <a:bodyPr vert="horz" wrap="square" lIns="93325" tIns="46662" rIns="93325" bIns="4666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1EF2A468-FA5F-4CFA-9DC9-FD3E4D384E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9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9059" indent="-27656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6244" indent="-2212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8742" indent="-2212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91238" indent="-2212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33736" indent="-221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76232" indent="-221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18730" indent="-221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61226" indent="-221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86F8CA-F298-4FEF-A8ED-02522AB30726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3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7772400" cy="628650"/>
          </a:xfrm>
        </p:spPr>
        <p:txBody>
          <a:bodyPr>
            <a:normAutofit/>
          </a:bodyPr>
          <a:lstStyle>
            <a:lvl1pPr>
              <a:defRPr sz="3000" u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06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2"/>
            <a:ext cx="8229600" cy="427038"/>
          </a:xfrm>
        </p:spPr>
        <p:txBody>
          <a:bodyPr/>
          <a:lstStyle>
            <a:lvl1pPr>
              <a:defRPr sz="2400" b="1">
                <a:latin typeface="Garamond" panose="02020404030301010803" pitchFamily="18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12176"/>
            <a:ext cx="8839200" cy="495300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400">
                <a:latin typeface="Times New Roman" pitchFamily="18" charset="0"/>
                <a:cs typeface="Times New Roman" pitchFamily="18" charset="0"/>
              </a:defRPr>
            </a:lvl1pPr>
            <a:lvl2pPr>
              <a:spcBef>
                <a:spcPts val="0"/>
              </a:spcBef>
              <a:spcAft>
                <a:spcPts val="400"/>
              </a:spcAft>
              <a:defRPr sz="1200">
                <a:latin typeface="Times New Roman" pitchFamily="18" charset="0"/>
                <a:cs typeface="Times New Roman" pitchFamily="18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200">
                <a:latin typeface="Times New Roman" pitchFamily="18" charset="0"/>
                <a:cs typeface="Times New Roman" pitchFamily="18" charset="0"/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200">
                <a:latin typeface="Times New Roman" pitchFamily="18" charset="0"/>
                <a:cs typeface="Times New Roman" pitchFamily="18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2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34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[   </a:t>
            </a:r>
            <a:fld id="{3B70AB55-9AAB-4DF4-9406-79E59AD75AEA}" type="slidenum">
              <a:rPr lang="en-US"/>
              <a:pPr>
                <a:defRPr/>
              </a:pPr>
              <a:t>‹#›</a:t>
            </a:fld>
            <a:r>
              <a:rPr lang="en-US" dirty="0"/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11738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[   </a:t>
            </a:r>
            <a:fld id="{08BCA492-89C4-41DD-99E1-2ABFF897D95D}" type="slidenum">
              <a:rPr lang="en-US"/>
              <a:pPr>
                <a:defRPr/>
              </a:pPr>
              <a:t>‹#›</a:t>
            </a:fld>
            <a:r>
              <a:rPr lang="en-US" dirty="0"/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340884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09756"/>
            <a:ext cx="8229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0" y="701981"/>
            <a:ext cx="877138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000500" y="6492875"/>
            <a:ext cx="11430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rgbClr val="898989"/>
                </a:solidFill>
                <a:latin typeface="Georgia" pitchFamily="18" charset="0"/>
                <a:cs typeface="Arial" charset="0"/>
              </a:defRPr>
            </a:lvl1pPr>
          </a:lstStyle>
          <a:p>
            <a:pPr algn="ctr">
              <a:defRPr/>
            </a:pPr>
            <a:fld id="{0BE67A5F-590B-4180-B12B-4EB16FFC8AA9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‹#›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" y="609600"/>
            <a:ext cx="868680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174"/>
          <p:cNvSpPr>
            <a:spLocks noChangeArrowheads="1"/>
          </p:cNvSpPr>
          <p:nvPr userDrawn="1"/>
        </p:nvSpPr>
        <p:spPr bwMode="auto">
          <a:xfrm>
            <a:off x="43960" y="6477000"/>
            <a:ext cx="777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sz="1200" b="1" dirty="0">
                <a:solidFill>
                  <a:srgbClr val="FF0000"/>
                </a:solidFill>
                <a:latin typeface="Garamond" panose="02020404030301010803" pitchFamily="18" charset="0"/>
                <a:cs typeface="+mn-cs"/>
              </a:rPr>
              <a:t>CONFIDENTIAL</a:t>
            </a:r>
          </a:p>
        </p:txBody>
      </p:sp>
      <p:pic>
        <p:nvPicPr>
          <p:cNvPr id="2050" name="Picture 2" descr="UW logos | UW Brand">
            <a:extLst>
              <a:ext uri="{FF2B5EF4-FFF2-40B4-BE49-F238E27FC236}">
                <a16:creationId xmlns:a16="http://schemas.microsoft.com/office/drawing/2014/main" id="{224EB858-D4D8-4F19-A40A-14C10AE028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29144"/>
            <a:ext cx="1000125" cy="49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673" r:id="rId1"/>
    <p:sldLayoutId id="2147486675" r:id="rId2"/>
    <p:sldLayoutId id="2147486679" r:id="rId3"/>
    <p:sldLayoutId id="2147486685" r:id="rId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ea typeface="Arial" pitchFamily="-107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ea typeface="Arial" pitchFamily="-107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ea typeface="Arial" pitchFamily="-107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ea typeface="Arial" pitchFamily="-107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176213" indent="-176213" algn="l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§"/>
        <a:defRPr sz="1400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Times New Roman" pitchFamily="18" charset="0"/>
        </a:defRPr>
      </a:lvl1pPr>
      <a:lvl2pPr marL="457200" indent="-228600" algn="l" rtl="0" eaLnBrk="0" fontAlgn="base" hangingPunct="0">
        <a:spcBef>
          <a:spcPct val="0"/>
        </a:spcBef>
        <a:spcAft>
          <a:spcPts val="600"/>
        </a:spcAft>
        <a:buFont typeface="Arial" charset="0"/>
        <a:buChar char="–"/>
        <a:defRPr sz="1200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Times New Roman" pitchFamily="18" charset="0"/>
        </a:defRPr>
      </a:lvl2pPr>
      <a:lvl3pPr marL="633413" indent="-176213" algn="l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1200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Times New Roman" pitchFamily="18" charset="0"/>
        </a:defRPr>
      </a:lvl3pPr>
      <a:lvl4pPr marL="862013" indent="-228600" algn="l" rtl="0" eaLnBrk="0" fontAlgn="base" hangingPunct="0">
        <a:spcBef>
          <a:spcPct val="0"/>
        </a:spcBef>
        <a:spcAft>
          <a:spcPts val="600"/>
        </a:spcAft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Times New Roman" pitchFamily="18" charset="0"/>
        </a:defRPr>
      </a:lvl4pPr>
      <a:lvl5pPr marL="1090613" indent="-228600" algn="l" rtl="0" eaLnBrk="0" fontAlgn="base" hangingPunct="0">
        <a:spcBef>
          <a:spcPct val="0"/>
        </a:spcBef>
        <a:spcAft>
          <a:spcPts val="600"/>
        </a:spcAft>
        <a:buFont typeface="Arial" charset="0"/>
        <a:buChar char="»"/>
        <a:defRPr sz="1200" kern="1200">
          <a:solidFill>
            <a:schemeClr val="tx1"/>
          </a:solidFill>
          <a:latin typeface="Garamond" panose="02020404030301010803" pitchFamily="18" charset="0"/>
          <a:ea typeface="Garamond" panose="02020404030301010803" pitchFamily="18" charset="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itle 16"/>
          <p:cNvSpPr>
            <a:spLocks noGrp="1"/>
          </p:cNvSpPr>
          <p:nvPr>
            <p:ph type="ctrTitle"/>
          </p:nvPr>
        </p:nvSpPr>
        <p:spPr>
          <a:xfrm>
            <a:off x="304800" y="4876800"/>
            <a:ext cx="8534400" cy="137583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Metrics Determine Housing Prices?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June 12, 2021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8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Zeray Admasu, Joanne Gates, John-Francis Kraemer, and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Sumitha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Prabhu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6172200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Discussion Purposes Only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52400"/>
            <a:ext cx="8839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AAF55420-6681-40DB-8884-1A4A973FDCE2}"/>
              </a:ext>
            </a:extLst>
          </p:cNvPr>
          <p:cNvSpPr txBox="1">
            <a:spLocks/>
          </p:cNvSpPr>
          <p:nvPr/>
        </p:nvSpPr>
        <p:spPr bwMode="auto">
          <a:xfrm>
            <a:off x="152400" y="762000"/>
            <a:ext cx="8839200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u="none" kern="1200">
                <a:solidFill>
                  <a:schemeClr val="tx1"/>
                </a:solidFill>
                <a:latin typeface="Garamond" panose="02020404030301010803" pitchFamily="18" charset="0"/>
                <a:ea typeface="Garamond" panose="02020404030301010803" pitchFamily="18" charset="0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Arial" pitchFamily="-107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Arial" pitchFamily="-107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Arial" pitchFamily="-107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Arial" pitchFamily="-107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Deal or No Deal with Seattle Housing Prices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B3193-16D0-4976-B1C4-A1FDA2AA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66226"/>
            <a:ext cx="8305800" cy="32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Linear 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F6054-A0F5-491F-9334-D172354B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Linear Regression Equation</a:t>
            </a:r>
          </a:p>
          <a:p>
            <a:pPr marL="228600" lvl="1" indent="0">
              <a:buNone/>
            </a:pPr>
            <a:r>
              <a:rPr lang="en-US" sz="1400" dirty="0"/>
              <a:t>y = m(x) + b</a:t>
            </a:r>
          </a:p>
          <a:p>
            <a:pPr marL="228600" lvl="1" indent="0">
              <a:buNone/>
            </a:pPr>
            <a:r>
              <a:rPr lang="en-US" sz="1400" dirty="0"/>
              <a:t>m = 127.11</a:t>
            </a:r>
          </a:p>
          <a:p>
            <a:pPr marL="228600" lvl="1" indent="0">
              <a:buNone/>
            </a:pPr>
            <a:r>
              <a:rPr lang="en-US" sz="1400" dirty="0"/>
              <a:t>b = 367,756</a:t>
            </a:r>
          </a:p>
          <a:p>
            <a:pPr marL="228600" lvl="1" indent="0">
              <a:buNone/>
            </a:pPr>
            <a:r>
              <a:rPr lang="en-US" sz="1400" dirty="0"/>
              <a:t>x = $3,372.20 (AMZN close on 4/9/21)</a:t>
            </a:r>
          </a:p>
          <a:p>
            <a:pPr marL="228600" lvl="1" indent="0">
              <a:buNone/>
            </a:pPr>
            <a:r>
              <a:rPr lang="en-US" sz="1400" dirty="0"/>
              <a:t>y = Median housing prices (today)</a:t>
            </a:r>
          </a:p>
          <a:p>
            <a:pPr marL="228600" lvl="1" indent="0">
              <a:buNone/>
            </a:pPr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0.84</a:t>
            </a:r>
          </a:p>
          <a:p>
            <a:pPr marL="228600" lvl="1" indent="0">
              <a:buNone/>
            </a:pPr>
            <a:r>
              <a:rPr lang="en-US" sz="1400" dirty="0"/>
              <a:t>y = 127.11 * 3,372.20 + 367,756</a:t>
            </a:r>
          </a:p>
          <a:p>
            <a:pPr marL="228600" lvl="1" indent="0">
              <a:buNone/>
            </a:pPr>
            <a:r>
              <a:rPr lang="en-US" sz="1400" dirty="0"/>
              <a:t>y = $796,414.42</a:t>
            </a:r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r>
              <a:rPr lang="en-US" sz="2000" dirty="0"/>
              <a:t>Based on the linear regression methodology, the current estimated linear equation is: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b="1" dirty="0"/>
              <a:t>y = X(# of beds) + X(# of baths) + X(house </a:t>
            </a:r>
            <a:r>
              <a:rPr lang="en-US" sz="2000" b="1" dirty="0" err="1"/>
              <a:t>sqft</a:t>
            </a:r>
            <a:r>
              <a:rPr lang="en-US" sz="2000" b="1" dirty="0"/>
              <a:t>) + X(lot </a:t>
            </a:r>
            <a:r>
              <a:rPr lang="en-US" sz="2000" b="1" dirty="0" err="1"/>
              <a:t>sqft</a:t>
            </a:r>
            <a:r>
              <a:rPr lang="en-US" sz="2000" b="1" dirty="0"/>
              <a:t>) + X(town) + b</a:t>
            </a:r>
          </a:p>
          <a:p>
            <a:pPr marL="228600" lvl="1" indent="0">
              <a:buNone/>
            </a:pPr>
            <a:endParaRPr lang="en-US" sz="14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5C54C-3EA1-4143-B950-CCA4791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85800"/>
            <a:ext cx="5457825" cy="325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52F9F-5B96-4573-9C40-6ACA197D1AFE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73397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Random Forest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F6054-A0F5-491F-9334-D172354B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Linear Regression Equation</a:t>
            </a:r>
          </a:p>
          <a:p>
            <a:pPr marL="228600" lvl="1" indent="0">
              <a:buNone/>
            </a:pPr>
            <a:r>
              <a:rPr lang="en-US" sz="1400" dirty="0"/>
              <a:t>y = m(x) + b</a:t>
            </a:r>
          </a:p>
          <a:p>
            <a:pPr marL="228600" lvl="1" indent="0">
              <a:buNone/>
            </a:pPr>
            <a:r>
              <a:rPr lang="en-US" sz="1400" dirty="0"/>
              <a:t>m = 127.11</a:t>
            </a:r>
          </a:p>
          <a:p>
            <a:pPr marL="228600" lvl="1" indent="0">
              <a:buNone/>
            </a:pPr>
            <a:r>
              <a:rPr lang="en-US" sz="1400" dirty="0"/>
              <a:t>b = 367,756</a:t>
            </a:r>
          </a:p>
          <a:p>
            <a:pPr marL="228600" lvl="1" indent="0">
              <a:buNone/>
            </a:pPr>
            <a:r>
              <a:rPr lang="en-US" sz="1400" dirty="0"/>
              <a:t>x = $3,372.20 (AMZN close on 4/9/21)</a:t>
            </a:r>
          </a:p>
          <a:p>
            <a:pPr marL="228600" lvl="1" indent="0">
              <a:buNone/>
            </a:pPr>
            <a:r>
              <a:rPr lang="en-US" sz="1400" dirty="0"/>
              <a:t>y = Median housing prices (today)</a:t>
            </a:r>
          </a:p>
          <a:p>
            <a:pPr marL="228600" lvl="1" indent="0">
              <a:buNone/>
            </a:pPr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0.84</a:t>
            </a:r>
          </a:p>
          <a:p>
            <a:pPr marL="228600" lvl="1" indent="0">
              <a:buNone/>
            </a:pPr>
            <a:r>
              <a:rPr lang="en-US" sz="1400" dirty="0"/>
              <a:t>y = 127.11 * 3,372.20 + 367,756</a:t>
            </a:r>
          </a:p>
          <a:p>
            <a:pPr marL="228600" lvl="1" indent="0">
              <a:buNone/>
            </a:pPr>
            <a:r>
              <a:rPr lang="en-US" sz="1400" dirty="0"/>
              <a:t>y = $796,414.42</a:t>
            </a:r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r>
              <a:rPr lang="en-US" sz="2000" dirty="0"/>
              <a:t>Based on the random forest methodology, the current estimated equation is:</a:t>
            </a:r>
          </a:p>
          <a:p>
            <a:pPr marL="0" indent="0">
              <a:buNone/>
            </a:pPr>
            <a:r>
              <a:rPr lang="en-US" sz="2000" dirty="0"/>
              <a:t>	y = X(# of beds) + X(# of baths) + X(house </a:t>
            </a:r>
            <a:r>
              <a:rPr lang="en-US" sz="2000" dirty="0" err="1"/>
              <a:t>sqft</a:t>
            </a:r>
            <a:r>
              <a:rPr lang="en-US" sz="2000" dirty="0"/>
              <a:t>) + X(lot </a:t>
            </a:r>
            <a:r>
              <a:rPr lang="en-US" sz="2000" dirty="0" err="1"/>
              <a:t>sqft</a:t>
            </a:r>
            <a:r>
              <a:rPr lang="en-US" sz="2000" dirty="0"/>
              <a:t>) + X(town)</a:t>
            </a:r>
          </a:p>
          <a:p>
            <a:pPr marL="228600" lvl="1" indent="0">
              <a:buNone/>
            </a:pPr>
            <a:endParaRPr lang="en-US" sz="14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5C54C-3EA1-4143-B950-CCA4791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85800"/>
            <a:ext cx="5457825" cy="325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52F9F-5B96-4573-9C40-6ACA197D1AFE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8126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Neural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F6054-A0F5-491F-9334-D172354B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Linear Regression Equation</a:t>
            </a:r>
          </a:p>
          <a:p>
            <a:pPr marL="228600" lvl="1" indent="0">
              <a:buNone/>
            </a:pPr>
            <a:r>
              <a:rPr lang="en-US" sz="1400" dirty="0"/>
              <a:t>y = m(x) + b</a:t>
            </a:r>
          </a:p>
          <a:p>
            <a:pPr marL="228600" lvl="1" indent="0">
              <a:buNone/>
            </a:pPr>
            <a:r>
              <a:rPr lang="en-US" sz="1400" dirty="0"/>
              <a:t>m = 127.11</a:t>
            </a:r>
          </a:p>
          <a:p>
            <a:pPr marL="228600" lvl="1" indent="0">
              <a:buNone/>
            </a:pPr>
            <a:r>
              <a:rPr lang="en-US" sz="1400" dirty="0"/>
              <a:t>b = 367,756</a:t>
            </a:r>
          </a:p>
          <a:p>
            <a:pPr marL="228600" lvl="1" indent="0">
              <a:buNone/>
            </a:pPr>
            <a:r>
              <a:rPr lang="en-US" sz="1400" dirty="0"/>
              <a:t>x = $3,372.20 (AMZN close on 4/9/21)</a:t>
            </a:r>
          </a:p>
          <a:p>
            <a:pPr marL="228600" lvl="1" indent="0">
              <a:buNone/>
            </a:pPr>
            <a:r>
              <a:rPr lang="en-US" sz="1400" dirty="0"/>
              <a:t>y = Median housing prices (today)</a:t>
            </a:r>
          </a:p>
          <a:p>
            <a:pPr marL="228600" lvl="1" indent="0">
              <a:buNone/>
            </a:pPr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0.84</a:t>
            </a:r>
          </a:p>
          <a:p>
            <a:pPr marL="228600" lvl="1" indent="0">
              <a:buNone/>
            </a:pPr>
            <a:r>
              <a:rPr lang="en-US" sz="1400" dirty="0"/>
              <a:t>y = 127.11 * 3,372.20 + 367,756</a:t>
            </a:r>
          </a:p>
          <a:p>
            <a:pPr marL="228600" lvl="1" indent="0">
              <a:buNone/>
            </a:pPr>
            <a:r>
              <a:rPr lang="en-US" sz="1400" dirty="0"/>
              <a:t>y = $796,414.42</a:t>
            </a:r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r>
              <a:rPr lang="en-US" sz="2000" dirty="0"/>
              <a:t>Based on the neural network methodology, the current estimated linear equation is:</a:t>
            </a:r>
          </a:p>
          <a:p>
            <a:pPr marL="0" indent="0">
              <a:buNone/>
            </a:pPr>
            <a:r>
              <a:rPr lang="en-US" sz="2000" dirty="0"/>
              <a:t>	y = X(# of beds) + X(# of baths) + X(house </a:t>
            </a:r>
            <a:r>
              <a:rPr lang="en-US" sz="2000" dirty="0" err="1"/>
              <a:t>sqft</a:t>
            </a:r>
            <a:r>
              <a:rPr lang="en-US" sz="2000" dirty="0"/>
              <a:t>) + X(lot </a:t>
            </a:r>
            <a:r>
              <a:rPr lang="en-US" sz="2000" dirty="0" err="1"/>
              <a:t>sqft</a:t>
            </a:r>
            <a:r>
              <a:rPr lang="en-US" sz="2000" dirty="0"/>
              <a:t>) + X(town)</a:t>
            </a:r>
          </a:p>
          <a:p>
            <a:pPr marL="228600" lvl="1" indent="0">
              <a:buNone/>
            </a:pPr>
            <a:endParaRPr lang="en-US" sz="14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5C54C-3EA1-4143-B950-CCA4791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85800"/>
            <a:ext cx="5457825" cy="325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52F9F-5B96-4573-9C40-6ACA197D1AFE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40453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Comparison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F6054-A0F5-491F-9334-D172354B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Linear Regression Equation</a:t>
            </a:r>
          </a:p>
          <a:p>
            <a:pPr marL="228600" lvl="1" indent="0">
              <a:buNone/>
            </a:pPr>
            <a:r>
              <a:rPr lang="en-US" sz="1400" dirty="0"/>
              <a:t>y = m(x) + b</a:t>
            </a:r>
          </a:p>
          <a:p>
            <a:pPr marL="228600" lvl="1" indent="0">
              <a:buNone/>
            </a:pPr>
            <a:r>
              <a:rPr lang="en-US" sz="1400" dirty="0"/>
              <a:t>m = 127.11</a:t>
            </a:r>
          </a:p>
          <a:p>
            <a:pPr marL="228600" lvl="1" indent="0">
              <a:buNone/>
            </a:pPr>
            <a:r>
              <a:rPr lang="en-US" sz="1400" dirty="0"/>
              <a:t>b = 367,756</a:t>
            </a:r>
          </a:p>
          <a:p>
            <a:pPr marL="228600" lvl="1" indent="0">
              <a:buNone/>
            </a:pPr>
            <a:r>
              <a:rPr lang="en-US" sz="1400" dirty="0"/>
              <a:t>x = $3,372.20 (AMZN close on 4/9/21)</a:t>
            </a:r>
          </a:p>
          <a:p>
            <a:pPr marL="228600" lvl="1" indent="0">
              <a:buNone/>
            </a:pPr>
            <a:r>
              <a:rPr lang="en-US" sz="1400" dirty="0"/>
              <a:t>y = Median housing prices (today)</a:t>
            </a:r>
          </a:p>
          <a:p>
            <a:pPr marL="228600" lvl="1" indent="0">
              <a:buNone/>
            </a:pPr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0.84</a:t>
            </a:r>
          </a:p>
          <a:p>
            <a:pPr marL="228600" lvl="1" indent="0">
              <a:buNone/>
            </a:pPr>
            <a:r>
              <a:rPr lang="en-US" sz="1400" dirty="0"/>
              <a:t>y = 127.11 * 3,372.20 + 367,756</a:t>
            </a:r>
          </a:p>
          <a:p>
            <a:pPr marL="228600" lvl="1" indent="0">
              <a:buNone/>
            </a:pPr>
            <a:r>
              <a:rPr lang="en-US" sz="1400" dirty="0"/>
              <a:t>y = $796,414.42</a:t>
            </a:r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pPr marL="228600" lvl="1" indent="0">
              <a:buNone/>
            </a:pPr>
            <a:endParaRPr lang="en-US" sz="1400" baseline="30000" dirty="0"/>
          </a:p>
          <a:p>
            <a:r>
              <a:rPr lang="en-US" sz="2000" dirty="0"/>
              <a:t>Based on the linear regression methodology, the current estimated linear equation is:</a:t>
            </a:r>
          </a:p>
          <a:p>
            <a:pPr marL="0" indent="0">
              <a:buNone/>
            </a:pPr>
            <a:r>
              <a:rPr lang="en-US" sz="2000" dirty="0"/>
              <a:t>	y = X(# of beds) + X(# of baths) + X(house </a:t>
            </a:r>
            <a:r>
              <a:rPr lang="en-US" sz="2000" dirty="0" err="1"/>
              <a:t>sqft</a:t>
            </a:r>
            <a:r>
              <a:rPr lang="en-US" sz="2000" dirty="0"/>
              <a:t>) + X(lot </a:t>
            </a:r>
            <a:r>
              <a:rPr lang="en-US" sz="2000" dirty="0" err="1"/>
              <a:t>sqft</a:t>
            </a:r>
            <a:r>
              <a:rPr lang="en-US" sz="2000" dirty="0"/>
              <a:t>) + X(town)</a:t>
            </a:r>
          </a:p>
          <a:p>
            <a:pPr marL="228600" lvl="1" indent="0">
              <a:buNone/>
            </a:pPr>
            <a:endParaRPr lang="en-US" sz="14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5C54C-3EA1-4143-B950-CCA4791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85800"/>
            <a:ext cx="5457825" cy="325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52F9F-5B96-4573-9C40-6ACA197D1AFE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889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2"/>
            <a:ext cx="8763000" cy="427038"/>
          </a:xfrm>
        </p:spPr>
        <p:txBody>
          <a:bodyPr/>
          <a:lstStyle/>
          <a:p>
            <a:r>
              <a:rPr lang="en-US" dirty="0"/>
              <a:t>Seattle Housing Prices – 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67180C-703F-494C-A4A9-5DB967237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TBD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1560B-F863-4317-A894-D5331B6A2EB8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18029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074" name="Picture 2" descr="If Only The Supreme Court Had Accepted Cert In The &quot;Foreign Official&quot;  Challenge - FCPA Professor">
            <a:extLst>
              <a:ext uri="{FF2B5EF4-FFF2-40B4-BE49-F238E27FC236}">
                <a16:creationId xmlns:a16="http://schemas.microsoft.com/office/drawing/2014/main" id="{BC4A8865-D5EF-4E01-AB3B-C84108DC0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t="13333" r="13526" b="10000"/>
          <a:stretch/>
        </p:blipFill>
        <p:spPr bwMode="auto">
          <a:xfrm>
            <a:off x="2915479" y="1600200"/>
            <a:ext cx="331304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1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TBD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71AD3D-473C-4F13-9552-CE46720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9067800" cy="4953000"/>
          </a:xfrm>
        </p:spPr>
        <p:txBody>
          <a:bodyPr/>
          <a:lstStyle/>
          <a:p>
            <a:r>
              <a:rPr lang="en-US" sz="2000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58036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TBD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71AD3D-473C-4F13-9552-CE46720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9067800" cy="4953000"/>
          </a:xfrm>
        </p:spPr>
        <p:txBody>
          <a:bodyPr/>
          <a:lstStyle/>
          <a:p>
            <a:r>
              <a:rPr lang="en-US" sz="2000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86550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Metrics Determine Housing Prices?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E023E-A49D-415F-9CCB-77DA4FDBC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4953000"/>
          </a:xfrm>
        </p:spPr>
        <p:txBody>
          <a:bodyPr/>
          <a:lstStyle/>
          <a:p>
            <a:r>
              <a:rPr lang="en-US" sz="2000" dirty="0"/>
              <a:t>What metrics determine housing prices in the Seattle metropolitan area? And are they easily available?</a:t>
            </a:r>
          </a:p>
          <a:p>
            <a:r>
              <a:rPr lang="en-US" sz="2000" dirty="0"/>
              <a:t>Do these metrics have a strong individual correlation to prices or is it strong as a group correlation?</a:t>
            </a:r>
          </a:p>
          <a:p>
            <a:r>
              <a:rPr lang="en-US" sz="2000" dirty="0"/>
              <a:t>Can these metrics be used to train machine learning techniques (linear regression, random forest, and neural networks) to help predict house prices?</a:t>
            </a:r>
          </a:p>
          <a:p>
            <a:r>
              <a:rPr lang="en-US" sz="2000" dirty="0"/>
              <a:t>Which machine learning methodologies will provide the most accurate predictions?</a:t>
            </a:r>
          </a:p>
          <a:p>
            <a:r>
              <a:rPr lang="en-US" sz="2000" dirty="0"/>
              <a:t>Can mean absolute error (MAE), mean square error (RMSE), root mean squared error (MSE) be used to assess the reliability of the best machine learning methodology?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651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2"/>
            <a:ext cx="8229600" cy="427038"/>
          </a:xfrm>
        </p:spPr>
        <p:txBody>
          <a:bodyPr/>
          <a:lstStyle/>
          <a:p>
            <a:r>
              <a:rPr lang="en-US" dirty="0"/>
              <a:t>Seattle Housing Prices -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BFD26F-224F-4F48-9984-416541A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4953000"/>
          </a:xfrm>
        </p:spPr>
        <p:txBody>
          <a:bodyPr/>
          <a:lstStyle/>
          <a:p>
            <a:r>
              <a:rPr lang="en-US" sz="1800" dirty="0"/>
              <a:t>Single family houses increased +14.8% in the past 12 months (Apr-21 vs. Apr-20) and +107.0% (Apr-21 vs. Apr-13)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DC955-7CAD-4389-8005-0D38A318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14" y="2971800"/>
            <a:ext cx="7645172" cy="3412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290D4-1CC8-468C-82C2-F632C729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641656"/>
            <a:ext cx="5641074" cy="2373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FE584-0248-4DEE-937F-F507F4BF3573}"/>
              </a:ext>
            </a:extLst>
          </p:cNvPr>
          <p:cNvSpPr txBox="1"/>
          <p:nvPr/>
        </p:nvSpPr>
        <p:spPr>
          <a:xfrm>
            <a:off x="76200" y="6338247"/>
            <a:ext cx="899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Zillow (https://www.zillow.com/seattle-tacoma-bellevue-metro-wa_r395078/home-values/)</a:t>
            </a:r>
          </a:p>
        </p:txBody>
      </p:sp>
    </p:spTree>
    <p:extLst>
      <p:ext uri="{BB962C8B-B14F-4D97-AF65-F5344CB8AC3E}">
        <p14:creationId xmlns:p14="http://schemas.microsoft.com/office/powerpoint/2010/main" val="20761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2"/>
            <a:ext cx="8229600" cy="427038"/>
          </a:xfrm>
        </p:spPr>
        <p:txBody>
          <a:bodyPr/>
          <a:lstStyle/>
          <a:p>
            <a:r>
              <a:rPr lang="en-US" dirty="0"/>
              <a:t>Seattle Housing Prices – Housing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BFD26F-224F-4F48-9984-416541A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4953000"/>
          </a:xfrm>
        </p:spPr>
        <p:txBody>
          <a:bodyPr/>
          <a:lstStyle/>
          <a:p>
            <a:r>
              <a:rPr lang="en-US" sz="2000" dirty="0"/>
              <a:t>Researched individual single-family homes sold and active in the Seattle metropolitan area for the past two months (April and May 2021)</a:t>
            </a:r>
          </a:p>
          <a:p>
            <a:r>
              <a:rPr lang="en-US" sz="2000" dirty="0"/>
              <a:t>Total housing metrics include an inventory of 4,18 homes that sold or are actively listed for sale</a:t>
            </a:r>
          </a:p>
          <a:p>
            <a:r>
              <a:rPr lang="en-US" sz="2000" dirty="0"/>
              <a:t>Identified the house price as the dependent variable (y) and metrics to be used independent variables (X) include:</a:t>
            </a:r>
          </a:p>
          <a:p>
            <a:pPr lvl="1"/>
            <a:r>
              <a:rPr lang="en-US" sz="1800" dirty="0"/>
              <a:t># of bedrooms</a:t>
            </a:r>
          </a:p>
          <a:p>
            <a:pPr lvl="1"/>
            <a:r>
              <a:rPr lang="en-US" sz="1800" dirty="0"/>
              <a:t># of bathrooms</a:t>
            </a:r>
          </a:p>
          <a:p>
            <a:pPr lvl="1"/>
            <a:r>
              <a:rPr lang="en-US" sz="1800" dirty="0"/>
              <a:t>House square feet</a:t>
            </a:r>
          </a:p>
          <a:p>
            <a:pPr lvl="1"/>
            <a:r>
              <a:rPr lang="en-US" sz="1800" dirty="0"/>
              <a:t>Land square feet</a:t>
            </a:r>
          </a:p>
          <a:p>
            <a:pPr lvl="1"/>
            <a:r>
              <a:rPr lang="en-US" sz="1800" dirty="0"/>
              <a:t>Livability Index</a:t>
            </a:r>
            <a:r>
              <a:rPr lang="en-US" sz="1800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AC568-5E94-4F2C-8DA3-5553D3EA375C}"/>
              </a:ext>
            </a:extLst>
          </p:cNvPr>
          <p:cNvSpPr txBox="1"/>
          <p:nvPr/>
        </p:nvSpPr>
        <p:spPr>
          <a:xfrm>
            <a:off x="76200" y="5791200"/>
            <a:ext cx="899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Livability Index quantifies the quality of a city/town’s amenities, cost of living, crime rates, employment opportunities, and school district</a:t>
            </a:r>
          </a:p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https://www.areavibes.com/seattle-wa/livability/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3E52E-0256-4981-BCFF-52CE3022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895600"/>
            <a:ext cx="4481512" cy="16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2"/>
            <a:ext cx="8229600" cy="427038"/>
          </a:xfrm>
        </p:spPr>
        <p:txBody>
          <a:bodyPr/>
          <a:lstStyle/>
          <a:p>
            <a:r>
              <a:rPr lang="en-US" dirty="0"/>
              <a:t>Seattle Housing Prices – Housing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BFD26F-224F-4F48-9984-416541AD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Seattle metro area towns include the following segmented by livability index: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BE807-66A8-4AE5-87DE-70D5FFB8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0899"/>
            <a:ext cx="8001001" cy="52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4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Data Cleanup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9FAF3-4AA7-482A-BA4B-68931DA6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TBD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01F84-2F09-443E-B301-30AB522D6783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5285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C0AC79-9D64-42D0-B698-81DFE71EC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915400" cy="4953000"/>
          </a:xfrm>
        </p:spPr>
        <p:txBody>
          <a:bodyPr/>
          <a:lstStyle/>
          <a:p>
            <a:r>
              <a:rPr lang="en-US" sz="2000" dirty="0"/>
              <a:t>Calculated individual correlation of 42 Seattle neighborhoods and surrounding town median housing prices by month over the past 9 years against the prices of Amazon, Microsoft, Boeing, Tableau, Zulily, Gold, Bitcoin, 30-year Treasuries</a:t>
            </a:r>
          </a:p>
          <a:p>
            <a:r>
              <a:rPr lang="en-US" sz="2000" dirty="0"/>
              <a:t>Identified the assets with the highest correlation to historical median housing prices</a:t>
            </a:r>
          </a:p>
          <a:p>
            <a:r>
              <a:rPr lang="en-US" sz="2000" dirty="0"/>
              <a:t>High correlation between median housing prices with AMZN (.92) and MSFT (.89)</a:t>
            </a:r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320BC9-B8F6-48E4-B5F6-34B6FA2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2"/>
            <a:ext cx="8229600" cy="427038"/>
          </a:xfrm>
        </p:spPr>
        <p:txBody>
          <a:bodyPr/>
          <a:lstStyle/>
          <a:p>
            <a:r>
              <a:rPr lang="en-US" dirty="0"/>
              <a:t>Seattle Housing Prices –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AA367-ECA9-42B6-B08D-56DA3768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30" y="2819400"/>
            <a:ext cx="6854139" cy="2529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A039E-767B-4854-B20E-D86CBECE35CA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54219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Correlation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71AD3D-473C-4F13-9552-CE46720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Correlation charts of AMZN, BA, MSFT, and BTC against median housing prices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22EDD-6192-4606-8274-A2FFACCC2E0B}"/>
              </a:ext>
            </a:extLst>
          </p:cNvPr>
          <p:cNvGrpSpPr/>
          <p:nvPr/>
        </p:nvGrpSpPr>
        <p:grpSpPr>
          <a:xfrm>
            <a:off x="681109" y="1143000"/>
            <a:ext cx="7777091" cy="5029200"/>
            <a:chOff x="408758" y="1295400"/>
            <a:chExt cx="7777091" cy="5029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FB2D35-B374-48A2-9456-F2FC7EA2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758" y="1295400"/>
              <a:ext cx="3914775" cy="2533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233172-A4B8-4D6C-A521-4019F0D12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649" y="1371600"/>
              <a:ext cx="3867150" cy="2438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6A8343-289C-4F9C-A144-9AAEA2C5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575" y="3857625"/>
              <a:ext cx="3933825" cy="24669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D6A261-FF36-4545-9ED7-8226C70E6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649" y="3800475"/>
              <a:ext cx="3886200" cy="25241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10245B-9A3A-4DF9-B78F-DC4534815AC7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8591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Housing Prices – Linear 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F6054-A0F5-491F-9334-D172354B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09600"/>
            <a:ext cx="8763000" cy="4953000"/>
          </a:xfrm>
        </p:spPr>
        <p:txBody>
          <a:bodyPr/>
          <a:lstStyle/>
          <a:p>
            <a:r>
              <a:rPr lang="en-US" sz="2000" dirty="0"/>
              <a:t>Calculated linear regression on identified metrics and housing prices</a:t>
            </a:r>
          </a:p>
          <a:p>
            <a:r>
              <a:rPr lang="en-US" sz="2000" dirty="0"/>
              <a:t>Imported Panda libraries </a:t>
            </a:r>
          </a:p>
          <a:p>
            <a:pPr lvl="1"/>
            <a:r>
              <a:rPr lang="en-US" sz="1800" b="1" dirty="0"/>
              <a:t>from sklearn.linear_model import LinearRegression</a:t>
            </a:r>
          </a:p>
          <a:p>
            <a:pPr lvl="1"/>
            <a:r>
              <a:rPr lang="en-US" sz="1800" b="1" dirty="0"/>
              <a:t>import statsmodels.api as sm</a:t>
            </a:r>
          </a:p>
          <a:p>
            <a:r>
              <a:rPr lang="en-US" sz="2000" dirty="0"/>
              <a:t>Linear Regression Equation</a:t>
            </a:r>
          </a:p>
          <a:p>
            <a:pPr marL="228600" lvl="1" indent="0">
              <a:buNone/>
            </a:pPr>
            <a:r>
              <a:rPr lang="en-US" sz="1400" dirty="0"/>
              <a:t>y = m(x) + b</a:t>
            </a:r>
          </a:p>
          <a:p>
            <a:pPr marL="228600" lvl="1" indent="0">
              <a:buNone/>
            </a:pPr>
            <a:r>
              <a:rPr lang="en-US" sz="1400" dirty="0"/>
              <a:t>m = slope</a:t>
            </a:r>
          </a:p>
          <a:p>
            <a:pPr marL="228600" lvl="1" indent="0">
              <a:buNone/>
            </a:pPr>
            <a:r>
              <a:rPr lang="en-US" sz="1400" dirty="0"/>
              <a:t>b = intercept</a:t>
            </a:r>
          </a:p>
          <a:p>
            <a:pPr marL="228600" lvl="1" indent="0">
              <a:buNone/>
            </a:pPr>
            <a:r>
              <a:rPr lang="en-US" sz="1400" dirty="0"/>
              <a:t>x = AMZN stock price</a:t>
            </a:r>
          </a:p>
          <a:p>
            <a:pPr marL="228600" lvl="1" indent="0">
              <a:buNone/>
            </a:pPr>
            <a:r>
              <a:rPr lang="en-US" sz="1400" dirty="0"/>
              <a:t>y = Median housing prices</a:t>
            </a:r>
          </a:p>
          <a:p>
            <a:pPr marL="228600" lvl="1" indent="0">
              <a:buNone/>
            </a:pPr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coefficient of determination (correlation squared)</a:t>
            </a:r>
            <a:r>
              <a:rPr lang="en-US" sz="1400" baseline="30000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46EFD-6B44-45A8-A055-19ED7971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09800"/>
            <a:ext cx="3847619" cy="2361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637BDE-E00C-4E7F-8BE0-84AA627D84D7}"/>
              </a:ext>
            </a:extLst>
          </p:cNvPr>
          <p:cNvSpPr txBox="1"/>
          <p:nvPr/>
        </p:nvSpPr>
        <p:spPr>
          <a:xfrm>
            <a:off x="76200" y="5638800"/>
            <a:ext cx="899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coefficient of determination is a statistical measurement that examines how differences in one variable can be explained by the difference in a second variable, when predicting the outcome of a given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41F23-C750-4E74-9DAD-8A24EEB83CB7}"/>
              </a:ext>
            </a:extLst>
          </p:cNvPr>
          <p:cNvSpPr txBox="1"/>
          <p:nvPr/>
        </p:nvSpPr>
        <p:spPr>
          <a:xfrm>
            <a:off x="6096000" y="76200"/>
            <a:ext cx="1371600" cy="4924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74516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B441152AF54A49A6F83494EA0A763C" ma:contentTypeVersion="4" ma:contentTypeDescription="Create a new document." ma:contentTypeScope="" ma:versionID="671146618493dcc99cc9cbbdc19d50a7">
  <xsd:schema xmlns:xsd="http://www.w3.org/2001/XMLSchema" xmlns:xs="http://www.w3.org/2001/XMLSchema" xmlns:p="http://schemas.microsoft.com/office/2006/metadata/properties" xmlns:ns2="21890a2c-92a5-4b68-8beb-d86ac893645e" targetNamespace="http://schemas.microsoft.com/office/2006/metadata/properties" ma:root="true" ma:fieldsID="a41588dcc19e6aebf75e314a96303f8c" ns2:_="">
    <xsd:import namespace="21890a2c-92a5-4b68-8beb-d86ac89364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90a2c-92a5-4b68-8beb-d86ac89364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36A640-288C-4AF1-8DFE-084E26918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890a2c-92a5-4b68-8beb-d86ac89364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825028-B3EE-414D-BC3E-38D867519A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316B09-7F2B-454D-AB58-704A2F278E02}">
  <ds:schemaRefs>
    <ds:schemaRef ds:uri="http://purl.org/dc/dcmitype/"/>
    <ds:schemaRef ds:uri="http://www.w3.org/XML/1998/namespace"/>
    <ds:schemaRef ds:uri="http://schemas.microsoft.com/office/infopath/2007/PartnerControls"/>
    <ds:schemaRef ds:uri="21890a2c-92a5-4b68-8beb-d86ac893645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On-screen Show (4:3)</PresentationFormat>
  <Paragraphs>130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What Metrics Determine Housing Prices? June 12, 2021  Zeray Admasu, Joanne Gates, John-Francis Kraemer, and Sumitha Prabhu</vt:lpstr>
      <vt:lpstr>What Metrics Determine Housing Prices?</vt:lpstr>
      <vt:lpstr>Seattle Housing Prices - Overview</vt:lpstr>
      <vt:lpstr>Seattle Housing Prices – Housing Data</vt:lpstr>
      <vt:lpstr>Seattle Housing Prices – Housing Data</vt:lpstr>
      <vt:lpstr>Seattle Housing Prices – Data Cleanup</vt:lpstr>
      <vt:lpstr>Seattle Housing Prices – Correlation</vt:lpstr>
      <vt:lpstr>Seattle Housing Prices – Correlation</vt:lpstr>
      <vt:lpstr>Seattle Housing Prices – Linear Regression</vt:lpstr>
      <vt:lpstr>Seattle Housing Prices – Linear Regression</vt:lpstr>
      <vt:lpstr>Seattle Housing Prices – Random Forest</vt:lpstr>
      <vt:lpstr>Seattle Housing Prices – Neural Network</vt:lpstr>
      <vt:lpstr>Seattle Housing Prices – Comparison</vt:lpstr>
      <vt:lpstr>Seattle Housing Prices – Conclusion</vt:lpstr>
      <vt:lpstr>Questions</vt:lpstr>
      <vt:lpstr>Appendix – TBD</vt:lpstr>
      <vt:lpstr>Appendix – 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Judy</dc:creator>
  <cp:lastModifiedBy>John-Francis Kraemer</cp:lastModifiedBy>
  <cp:revision>4246</cp:revision>
  <cp:lastPrinted>2015-06-17T14:31:18Z</cp:lastPrinted>
  <dcterms:created xsi:type="dcterms:W3CDTF">2009-09-17T19:05:28Z</dcterms:created>
  <dcterms:modified xsi:type="dcterms:W3CDTF">2021-06-08T01:26:31Z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0x010100BDB441152AF54A49A6F83494EA0A763C</vt:lpwstr>
  </property>
  <property fmtid="{D5CDD505-2E9C-101B-9397-08002B2CF9AE}" pid="3" name="Order">
    <vt:r8>65400</vt:r8>
  </property>
</Properties>
</file>